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48" r:id="rId1"/>
  </p:sldMasterIdLst>
  <p:sldIdLst>
    <p:sldId id="256" r:id="rId2"/>
    <p:sldId id="257" r:id="rId3"/>
    <p:sldId id="260" r:id="rId4"/>
    <p:sldId id="261" r:id="rId5"/>
    <p:sldId id="269" r:id="rId6"/>
    <p:sldId id="262" r:id="rId7"/>
    <p:sldId id="263" r:id="rId8"/>
    <p:sldId id="270" r:id="rId9"/>
    <p:sldId id="264" r:id="rId10"/>
    <p:sldId id="265" r:id="rId11"/>
    <p:sldId id="266" r:id="rId12"/>
    <p:sldId id="267" r:id="rId13"/>
    <p:sldId id="268" r:id="rId14"/>
    <p:sldId id="273" r:id="rId15"/>
    <p:sldId id="272" r:id="rId16"/>
    <p:sldId id="271" r:id="rId17"/>
    <p:sldId id="276" r:id="rId18"/>
    <p:sldId id="275" r:id="rId19"/>
    <p:sldId id="274" r:id="rId20"/>
    <p:sldId id="277" r:id="rId21"/>
    <p:sldId id="25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89" d="100"/>
          <a:sy n="89" d="100"/>
        </p:scale>
        <p:origin x="1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íctor Catalino" userId="245a4615e4ca5bd4" providerId="LiveId" clId="{B50F8247-3A80-44CB-AF19-B89275B8C541}"/>
    <pc:docChg chg="undo custSel addSld delSld modSld sldOrd">
      <pc:chgData name="Víctor Catalino" userId="245a4615e4ca5bd4" providerId="LiveId" clId="{B50F8247-3A80-44CB-AF19-B89275B8C541}" dt="2024-06-05T15:36:23.527" v="195"/>
      <pc:docMkLst>
        <pc:docMk/>
      </pc:docMkLst>
      <pc:sldChg chg="addSp modSp mod">
        <pc:chgData name="Víctor Catalino" userId="245a4615e4ca5bd4" providerId="LiveId" clId="{B50F8247-3A80-44CB-AF19-B89275B8C541}" dt="2024-06-04T15:57:10.324" v="2" actId="255"/>
        <pc:sldMkLst>
          <pc:docMk/>
          <pc:sldMk cId="4122001857" sldId="257"/>
        </pc:sldMkLst>
        <pc:spChg chg="mod">
          <ac:chgData name="Víctor Catalino" userId="245a4615e4ca5bd4" providerId="LiveId" clId="{B50F8247-3A80-44CB-AF19-B89275B8C541}" dt="2024-06-04T15:57:10.324" v="2" actId="255"/>
          <ac:spMkLst>
            <pc:docMk/>
            <pc:sldMk cId="4122001857" sldId="257"/>
            <ac:spMk id="2" creationId="{44A00DF3-4818-FEAC-A76D-C051401028BC}"/>
          </ac:spMkLst>
        </pc:spChg>
        <pc:spChg chg="add mod">
          <ac:chgData name="Víctor Catalino" userId="245a4615e4ca5bd4" providerId="LiveId" clId="{B50F8247-3A80-44CB-AF19-B89275B8C541}" dt="2024-06-04T15:54:37.080" v="0"/>
          <ac:spMkLst>
            <pc:docMk/>
            <pc:sldMk cId="4122001857" sldId="257"/>
            <ac:spMk id="4" creationId="{38B716F3-80C8-F80C-3947-E551B56BF847}"/>
          </ac:spMkLst>
        </pc:spChg>
        <pc:spChg chg="add mod">
          <ac:chgData name="Víctor Catalino" userId="245a4615e4ca5bd4" providerId="LiveId" clId="{B50F8247-3A80-44CB-AF19-B89275B8C541}" dt="2024-06-04T15:54:37.080" v="0"/>
          <ac:spMkLst>
            <pc:docMk/>
            <pc:sldMk cId="4122001857" sldId="257"/>
            <ac:spMk id="5" creationId="{B8E3EA7C-A218-1F9D-872C-E1B83455A4DC}"/>
          </ac:spMkLst>
        </pc:spChg>
      </pc:sldChg>
      <pc:sldChg chg="modSp mod">
        <pc:chgData name="Víctor Catalino" userId="245a4615e4ca5bd4" providerId="LiveId" clId="{B50F8247-3A80-44CB-AF19-B89275B8C541}" dt="2024-06-05T15:05:16.843" v="10" actId="1076"/>
        <pc:sldMkLst>
          <pc:docMk/>
          <pc:sldMk cId="2523060568" sldId="258"/>
        </pc:sldMkLst>
        <pc:spChg chg="mod">
          <ac:chgData name="Víctor Catalino" userId="245a4615e4ca5bd4" providerId="LiveId" clId="{B50F8247-3A80-44CB-AF19-B89275B8C541}" dt="2024-06-05T15:05:16.843" v="10" actId="1076"/>
          <ac:spMkLst>
            <pc:docMk/>
            <pc:sldMk cId="2523060568" sldId="258"/>
            <ac:spMk id="2" creationId="{C8ABDC8E-BE3E-CCD7-BED2-808566E89AE9}"/>
          </ac:spMkLst>
        </pc:spChg>
      </pc:sldChg>
      <pc:sldChg chg="add del">
        <pc:chgData name="Víctor Catalino" userId="245a4615e4ca5bd4" providerId="LiveId" clId="{B50F8247-3A80-44CB-AF19-B89275B8C541}" dt="2024-06-05T15:06:56.304" v="13" actId="47"/>
        <pc:sldMkLst>
          <pc:docMk/>
          <pc:sldMk cId="836127840" sldId="259"/>
        </pc:sldMkLst>
      </pc:sldChg>
      <pc:sldChg chg="addSp delSp modSp add mod">
        <pc:chgData name="Víctor Catalino" userId="245a4615e4ca5bd4" providerId="LiveId" clId="{B50F8247-3A80-44CB-AF19-B89275B8C541}" dt="2024-06-05T15:08:03.650" v="17"/>
        <pc:sldMkLst>
          <pc:docMk/>
          <pc:sldMk cId="3915891701" sldId="260"/>
        </pc:sldMkLst>
        <pc:spChg chg="del">
          <ac:chgData name="Víctor Catalino" userId="245a4615e4ca5bd4" providerId="LiveId" clId="{B50F8247-3A80-44CB-AF19-B89275B8C541}" dt="2024-06-05T15:07:06.359" v="14" actId="478"/>
          <ac:spMkLst>
            <pc:docMk/>
            <pc:sldMk cId="3915891701" sldId="260"/>
            <ac:spMk id="2" creationId="{44A00DF3-4818-FEAC-A76D-C051401028BC}"/>
          </ac:spMkLst>
        </pc:spChg>
        <pc:spChg chg="del">
          <ac:chgData name="Víctor Catalino" userId="245a4615e4ca5bd4" providerId="LiveId" clId="{B50F8247-3A80-44CB-AF19-B89275B8C541}" dt="2024-06-05T15:07:10.955" v="15" actId="478"/>
          <ac:spMkLst>
            <pc:docMk/>
            <pc:sldMk cId="3915891701" sldId="260"/>
            <ac:spMk id="4" creationId="{38B716F3-80C8-F80C-3947-E551B56BF847}"/>
          </ac:spMkLst>
        </pc:spChg>
        <pc:spChg chg="del">
          <ac:chgData name="Víctor Catalino" userId="245a4615e4ca5bd4" providerId="LiveId" clId="{B50F8247-3A80-44CB-AF19-B89275B8C541}" dt="2024-06-05T15:07:16.019" v="16" actId="478"/>
          <ac:spMkLst>
            <pc:docMk/>
            <pc:sldMk cId="3915891701" sldId="260"/>
            <ac:spMk id="5" creationId="{B8E3EA7C-A218-1F9D-872C-E1B83455A4DC}"/>
          </ac:spMkLst>
        </pc:spChg>
        <pc:spChg chg="add mod">
          <ac:chgData name="Víctor Catalino" userId="245a4615e4ca5bd4" providerId="LiveId" clId="{B50F8247-3A80-44CB-AF19-B89275B8C541}" dt="2024-06-05T15:07:06.359" v="14" actId="478"/>
          <ac:spMkLst>
            <pc:docMk/>
            <pc:sldMk cId="3915891701" sldId="260"/>
            <ac:spMk id="7" creationId="{C27BDD40-F804-A6ED-8D31-3EB74894C32A}"/>
          </ac:spMkLst>
        </pc:spChg>
        <pc:spChg chg="add mod">
          <ac:chgData name="Víctor Catalino" userId="245a4615e4ca5bd4" providerId="LiveId" clId="{B50F8247-3A80-44CB-AF19-B89275B8C541}" dt="2024-06-05T15:08:03.650" v="17"/>
          <ac:spMkLst>
            <pc:docMk/>
            <pc:sldMk cId="3915891701" sldId="260"/>
            <ac:spMk id="8" creationId="{79DF7F13-F0CC-4549-6E6D-200C044967EE}"/>
          </ac:spMkLst>
        </pc:spChg>
        <pc:picChg chg="add mod">
          <ac:chgData name="Víctor Catalino" userId="245a4615e4ca5bd4" providerId="LiveId" clId="{B50F8247-3A80-44CB-AF19-B89275B8C541}" dt="2024-06-05T15:08:03.650" v="17"/>
          <ac:picMkLst>
            <pc:docMk/>
            <pc:sldMk cId="3915891701" sldId="260"/>
            <ac:picMk id="9" creationId="{36FBBE5B-4EDE-3F8D-0B4A-B90996489513}"/>
          </ac:picMkLst>
        </pc:picChg>
      </pc:sldChg>
      <pc:sldChg chg="addSp delSp modSp add">
        <pc:chgData name="Víctor Catalino" userId="245a4615e4ca5bd4" providerId="LiveId" clId="{B50F8247-3A80-44CB-AF19-B89275B8C541}" dt="2024-06-05T15:09:19.663" v="21"/>
        <pc:sldMkLst>
          <pc:docMk/>
          <pc:sldMk cId="3663113865" sldId="261"/>
        </pc:sldMkLst>
        <pc:spChg chg="add mod">
          <ac:chgData name="Víctor Catalino" userId="245a4615e4ca5bd4" providerId="LiveId" clId="{B50F8247-3A80-44CB-AF19-B89275B8C541}" dt="2024-06-05T15:09:19.663" v="21"/>
          <ac:spMkLst>
            <pc:docMk/>
            <pc:sldMk cId="3663113865" sldId="261"/>
            <ac:spMk id="2" creationId="{C4CF3538-27EE-B37F-6574-FA570FA00FE7}"/>
          </ac:spMkLst>
        </pc:spChg>
        <pc:spChg chg="del">
          <ac:chgData name="Víctor Catalino" userId="245a4615e4ca5bd4" providerId="LiveId" clId="{B50F8247-3A80-44CB-AF19-B89275B8C541}" dt="2024-06-05T15:09:18.302" v="20" actId="478"/>
          <ac:spMkLst>
            <pc:docMk/>
            <pc:sldMk cId="3663113865" sldId="261"/>
            <ac:spMk id="8" creationId="{79DF7F13-F0CC-4549-6E6D-200C044967EE}"/>
          </ac:spMkLst>
        </pc:spChg>
        <pc:picChg chg="add mod">
          <ac:chgData name="Víctor Catalino" userId="245a4615e4ca5bd4" providerId="LiveId" clId="{B50F8247-3A80-44CB-AF19-B89275B8C541}" dt="2024-06-05T15:09:19.663" v="21"/>
          <ac:picMkLst>
            <pc:docMk/>
            <pc:sldMk cId="3663113865" sldId="261"/>
            <ac:picMk id="4" creationId="{1C4C2716-B169-AA17-B6DB-1C9FBEEC0C9B}"/>
          </ac:picMkLst>
        </pc:picChg>
        <pc:picChg chg="del">
          <ac:chgData name="Víctor Catalino" userId="245a4615e4ca5bd4" providerId="LiveId" clId="{B50F8247-3A80-44CB-AF19-B89275B8C541}" dt="2024-06-05T15:09:14.929" v="19" actId="478"/>
          <ac:picMkLst>
            <pc:docMk/>
            <pc:sldMk cId="3663113865" sldId="261"/>
            <ac:picMk id="9" creationId="{36FBBE5B-4EDE-3F8D-0B4A-B90996489513}"/>
          </ac:picMkLst>
        </pc:picChg>
      </pc:sldChg>
      <pc:sldChg chg="addSp delSp modSp add">
        <pc:chgData name="Víctor Catalino" userId="245a4615e4ca5bd4" providerId="LiveId" clId="{B50F8247-3A80-44CB-AF19-B89275B8C541}" dt="2024-06-05T15:10:21.567" v="26" actId="1076"/>
        <pc:sldMkLst>
          <pc:docMk/>
          <pc:sldMk cId="4135316078" sldId="262"/>
        </pc:sldMkLst>
        <pc:spChg chg="del">
          <ac:chgData name="Víctor Catalino" userId="245a4615e4ca5bd4" providerId="LiveId" clId="{B50F8247-3A80-44CB-AF19-B89275B8C541}" dt="2024-06-05T15:10:16.364" v="24" actId="478"/>
          <ac:spMkLst>
            <pc:docMk/>
            <pc:sldMk cId="4135316078" sldId="262"/>
            <ac:spMk id="2" creationId="{C4CF3538-27EE-B37F-6574-FA570FA00FE7}"/>
          </ac:spMkLst>
        </pc:spChg>
        <pc:spChg chg="add mod">
          <ac:chgData name="Víctor Catalino" userId="245a4615e4ca5bd4" providerId="LiveId" clId="{B50F8247-3A80-44CB-AF19-B89275B8C541}" dt="2024-06-05T15:10:21.567" v="26" actId="1076"/>
          <ac:spMkLst>
            <pc:docMk/>
            <pc:sldMk cId="4135316078" sldId="262"/>
            <ac:spMk id="5" creationId="{D6624EFF-4C04-BEA1-E9F4-CD9A03688CD0}"/>
          </ac:spMkLst>
        </pc:spChg>
        <pc:picChg chg="del">
          <ac:chgData name="Víctor Catalino" userId="245a4615e4ca5bd4" providerId="LiveId" clId="{B50F8247-3A80-44CB-AF19-B89275B8C541}" dt="2024-06-05T15:10:12.387" v="23" actId="478"/>
          <ac:picMkLst>
            <pc:docMk/>
            <pc:sldMk cId="4135316078" sldId="262"/>
            <ac:picMk id="4" creationId="{1C4C2716-B169-AA17-B6DB-1C9FBEEC0C9B}"/>
          </ac:picMkLst>
        </pc:picChg>
        <pc:picChg chg="add mod">
          <ac:chgData name="Víctor Catalino" userId="245a4615e4ca5bd4" providerId="LiveId" clId="{B50F8247-3A80-44CB-AF19-B89275B8C541}" dt="2024-06-05T15:10:21.567" v="26" actId="1076"/>
          <ac:picMkLst>
            <pc:docMk/>
            <pc:sldMk cId="4135316078" sldId="262"/>
            <ac:picMk id="6" creationId="{83C7EDC0-EBCF-EF70-FF97-3B085B14AB8A}"/>
          </ac:picMkLst>
        </pc:picChg>
      </pc:sldChg>
      <pc:sldChg chg="addSp delSp modSp add mod">
        <pc:chgData name="Víctor Catalino" userId="245a4615e4ca5bd4" providerId="LiveId" clId="{B50F8247-3A80-44CB-AF19-B89275B8C541}" dt="2024-06-05T15:11:08.095" v="31" actId="1076"/>
        <pc:sldMkLst>
          <pc:docMk/>
          <pc:sldMk cId="48754716" sldId="263"/>
        </pc:sldMkLst>
        <pc:spChg chg="add mod">
          <ac:chgData name="Víctor Catalino" userId="245a4615e4ca5bd4" providerId="LiveId" clId="{B50F8247-3A80-44CB-AF19-B89275B8C541}" dt="2024-06-05T15:11:08.095" v="31" actId="1076"/>
          <ac:spMkLst>
            <pc:docMk/>
            <pc:sldMk cId="48754716" sldId="263"/>
            <ac:spMk id="2" creationId="{8C5B1380-3010-1361-839B-8D30F4B65D4D}"/>
          </ac:spMkLst>
        </pc:spChg>
        <pc:spChg chg="del">
          <ac:chgData name="Víctor Catalino" userId="245a4615e4ca5bd4" providerId="LiveId" clId="{B50F8247-3A80-44CB-AF19-B89275B8C541}" dt="2024-06-05T15:10:48.843" v="29" actId="478"/>
          <ac:spMkLst>
            <pc:docMk/>
            <pc:sldMk cId="48754716" sldId="263"/>
            <ac:spMk id="5" creationId="{D6624EFF-4C04-BEA1-E9F4-CD9A03688CD0}"/>
          </ac:spMkLst>
        </pc:spChg>
        <pc:picChg chg="add mod">
          <ac:chgData name="Víctor Catalino" userId="245a4615e4ca5bd4" providerId="LiveId" clId="{B50F8247-3A80-44CB-AF19-B89275B8C541}" dt="2024-06-05T15:11:08.095" v="31" actId="1076"/>
          <ac:picMkLst>
            <pc:docMk/>
            <pc:sldMk cId="48754716" sldId="263"/>
            <ac:picMk id="4" creationId="{781863CC-2ECB-F9E4-7451-E2EEE345204B}"/>
          </ac:picMkLst>
        </pc:picChg>
        <pc:picChg chg="del">
          <ac:chgData name="Víctor Catalino" userId="245a4615e4ca5bd4" providerId="LiveId" clId="{B50F8247-3A80-44CB-AF19-B89275B8C541}" dt="2024-06-05T15:10:46.501" v="28" actId="478"/>
          <ac:picMkLst>
            <pc:docMk/>
            <pc:sldMk cId="48754716" sldId="263"/>
            <ac:picMk id="6" creationId="{83C7EDC0-EBCF-EF70-FF97-3B085B14AB8A}"/>
          </ac:picMkLst>
        </pc:picChg>
      </pc:sldChg>
      <pc:sldChg chg="addSp delSp modSp add mod">
        <pc:chgData name="Víctor Catalino" userId="245a4615e4ca5bd4" providerId="LiveId" clId="{B50F8247-3A80-44CB-AF19-B89275B8C541}" dt="2024-06-05T15:23:13.997" v="45"/>
        <pc:sldMkLst>
          <pc:docMk/>
          <pc:sldMk cId="1044755336" sldId="264"/>
        </pc:sldMkLst>
        <pc:spChg chg="del">
          <ac:chgData name="Víctor Catalino" userId="245a4615e4ca5bd4" providerId="LiveId" clId="{B50F8247-3A80-44CB-AF19-B89275B8C541}" dt="2024-06-05T15:21:04.336" v="34" actId="478"/>
          <ac:spMkLst>
            <pc:docMk/>
            <pc:sldMk cId="1044755336" sldId="264"/>
            <ac:spMk id="2" creationId="{8C5B1380-3010-1361-839B-8D30F4B65D4D}"/>
          </ac:spMkLst>
        </pc:spChg>
        <pc:spChg chg="add mod">
          <ac:chgData name="Víctor Catalino" userId="245a4615e4ca5bd4" providerId="LiveId" clId="{B50F8247-3A80-44CB-AF19-B89275B8C541}" dt="2024-06-05T15:23:13.997" v="45"/>
          <ac:spMkLst>
            <pc:docMk/>
            <pc:sldMk cId="1044755336" sldId="264"/>
            <ac:spMk id="5" creationId="{E06EA926-5846-6D25-4D12-48BEA820ECF1}"/>
          </ac:spMkLst>
        </pc:spChg>
        <pc:picChg chg="del">
          <ac:chgData name="Víctor Catalino" userId="245a4615e4ca5bd4" providerId="LiveId" clId="{B50F8247-3A80-44CB-AF19-B89275B8C541}" dt="2024-06-05T15:21:00.656" v="33" actId="478"/>
          <ac:picMkLst>
            <pc:docMk/>
            <pc:sldMk cId="1044755336" sldId="264"/>
            <ac:picMk id="4" creationId="{781863CC-2ECB-F9E4-7451-E2EEE345204B}"/>
          </ac:picMkLst>
        </pc:picChg>
        <pc:picChg chg="add mod">
          <ac:chgData name="Víctor Catalino" userId="245a4615e4ca5bd4" providerId="LiveId" clId="{B50F8247-3A80-44CB-AF19-B89275B8C541}" dt="2024-06-05T15:23:13.997" v="45"/>
          <ac:picMkLst>
            <pc:docMk/>
            <pc:sldMk cId="1044755336" sldId="264"/>
            <ac:picMk id="6" creationId="{E14D5DAA-0322-2514-1193-E4902E480657}"/>
          </ac:picMkLst>
        </pc:picChg>
        <pc:picChg chg="add mod">
          <ac:chgData name="Víctor Catalino" userId="245a4615e4ca5bd4" providerId="LiveId" clId="{B50F8247-3A80-44CB-AF19-B89275B8C541}" dt="2024-06-05T15:23:13.997" v="45"/>
          <ac:picMkLst>
            <pc:docMk/>
            <pc:sldMk cId="1044755336" sldId="264"/>
            <ac:picMk id="8" creationId="{9C170C02-1C9F-3CE4-404D-CFE0794DB598}"/>
          </ac:picMkLst>
        </pc:picChg>
      </pc:sldChg>
      <pc:sldChg chg="addSp modSp add">
        <pc:chgData name="Víctor Catalino" userId="245a4615e4ca5bd4" providerId="LiveId" clId="{B50F8247-3A80-44CB-AF19-B89275B8C541}" dt="2024-06-05T15:23:34.431" v="47" actId="1076"/>
        <pc:sldMkLst>
          <pc:docMk/>
          <pc:sldMk cId="4287646941" sldId="265"/>
        </pc:sldMkLst>
        <pc:spChg chg="add mod">
          <ac:chgData name="Víctor Catalino" userId="245a4615e4ca5bd4" providerId="LiveId" clId="{B50F8247-3A80-44CB-AF19-B89275B8C541}" dt="2024-06-05T15:23:34.431" v="47" actId="1076"/>
          <ac:spMkLst>
            <pc:docMk/>
            <pc:sldMk cId="4287646941" sldId="265"/>
            <ac:spMk id="2" creationId="{26904F13-C211-F8B7-25DC-6A0381B924EC}"/>
          </ac:spMkLst>
        </pc:spChg>
        <pc:picChg chg="add mod">
          <ac:chgData name="Víctor Catalino" userId="245a4615e4ca5bd4" providerId="LiveId" clId="{B50F8247-3A80-44CB-AF19-B89275B8C541}" dt="2024-06-05T15:23:34.431" v="47" actId="1076"/>
          <ac:picMkLst>
            <pc:docMk/>
            <pc:sldMk cId="4287646941" sldId="265"/>
            <ac:picMk id="4" creationId="{3A8EC9E6-CE50-834C-D99F-BDD67976A29E}"/>
          </ac:picMkLst>
        </pc:picChg>
      </pc:sldChg>
      <pc:sldChg chg="addSp modSp add">
        <pc:chgData name="Víctor Catalino" userId="245a4615e4ca5bd4" providerId="LiveId" clId="{B50F8247-3A80-44CB-AF19-B89275B8C541}" dt="2024-06-05T15:24:34.848" v="48"/>
        <pc:sldMkLst>
          <pc:docMk/>
          <pc:sldMk cId="1141851057" sldId="266"/>
        </pc:sldMkLst>
        <pc:picChg chg="add mod">
          <ac:chgData name="Víctor Catalino" userId="245a4615e4ca5bd4" providerId="LiveId" clId="{B50F8247-3A80-44CB-AF19-B89275B8C541}" dt="2024-06-05T15:24:34.848" v="48"/>
          <ac:picMkLst>
            <pc:docMk/>
            <pc:sldMk cId="1141851057" sldId="266"/>
            <ac:picMk id="2" creationId="{F5203932-AFC6-A43E-93EF-5494F93D1C0A}"/>
          </ac:picMkLst>
        </pc:picChg>
      </pc:sldChg>
      <pc:sldChg chg="addSp modSp add mod">
        <pc:chgData name="Víctor Catalino" userId="245a4615e4ca5bd4" providerId="LiveId" clId="{B50F8247-3A80-44CB-AF19-B89275B8C541}" dt="2024-06-05T15:24:55.876" v="51" actId="1076"/>
        <pc:sldMkLst>
          <pc:docMk/>
          <pc:sldMk cId="4142852588" sldId="267"/>
        </pc:sldMkLst>
        <pc:picChg chg="add mod">
          <ac:chgData name="Víctor Catalino" userId="245a4615e4ca5bd4" providerId="LiveId" clId="{B50F8247-3A80-44CB-AF19-B89275B8C541}" dt="2024-06-05T15:24:55.876" v="51" actId="1076"/>
          <ac:picMkLst>
            <pc:docMk/>
            <pc:sldMk cId="4142852588" sldId="267"/>
            <ac:picMk id="2" creationId="{25C87862-DDB9-DC50-C51D-7BD0484708EC}"/>
          </ac:picMkLst>
        </pc:picChg>
      </pc:sldChg>
      <pc:sldChg chg="modSp add mod">
        <pc:chgData name="Víctor Catalino" userId="245a4615e4ca5bd4" providerId="LiveId" clId="{B50F8247-3A80-44CB-AF19-B89275B8C541}" dt="2024-06-05T15:27:58.960" v="143" actId="6549"/>
        <pc:sldMkLst>
          <pc:docMk/>
          <pc:sldMk cId="3016457698" sldId="268"/>
        </pc:sldMkLst>
        <pc:spChg chg="mod">
          <ac:chgData name="Víctor Catalino" userId="245a4615e4ca5bd4" providerId="LiveId" clId="{B50F8247-3A80-44CB-AF19-B89275B8C541}" dt="2024-06-05T15:27:58.960" v="143" actId="6549"/>
          <ac:spMkLst>
            <pc:docMk/>
            <pc:sldMk cId="3016457698" sldId="268"/>
            <ac:spMk id="3" creationId="{67BAE41C-A7AB-5A4B-8AD2-A49DE927C98A}"/>
          </ac:spMkLst>
        </pc:spChg>
      </pc:sldChg>
      <pc:sldChg chg="addSp delSp modSp add">
        <pc:chgData name="Víctor Catalino" userId="245a4615e4ca5bd4" providerId="LiveId" clId="{B50F8247-3A80-44CB-AF19-B89275B8C541}" dt="2024-06-05T15:22:15.210" v="43" actId="1076"/>
        <pc:sldMkLst>
          <pc:docMk/>
          <pc:sldMk cId="3237036704" sldId="269"/>
        </pc:sldMkLst>
        <pc:spChg chg="del">
          <ac:chgData name="Víctor Catalino" userId="245a4615e4ca5bd4" providerId="LiveId" clId="{B50F8247-3A80-44CB-AF19-B89275B8C541}" dt="2024-06-05T15:22:01.477" v="41" actId="478"/>
          <ac:spMkLst>
            <pc:docMk/>
            <pc:sldMk cId="3237036704" sldId="269"/>
            <ac:spMk id="2" creationId="{C4CF3538-27EE-B37F-6574-FA570FA00FE7}"/>
          </ac:spMkLst>
        </pc:spChg>
        <pc:spChg chg="add mod">
          <ac:chgData name="Víctor Catalino" userId="245a4615e4ca5bd4" providerId="LiveId" clId="{B50F8247-3A80-44CB-AF19-B89275B8C541}" dt="2024-06-05T15:22:15.210" v="43" actId="1076"/>
          <ac:spMkLst>
            <pc:docMk/>
            <pc:sldMk cId="3237036704" sldId="269"/>
            <ac:spMk id="5" creationId="{3CEB94A9-710B-EF3B-19E6-2FA785BE95F7}"/>
          </ac:spMkLst>
        </pc:spChg>
        <pc:picChg chg="del">
          <ac:chgData name="Víctor Catalino" userId="245a4615e4ca5bd4" providerId="LiveId" clId="{B50F8247-3A80-44CB-AF19-B89275B8C541}" dt="2024-06-05T15:21:57.726" v="40" actId="478"/>
          <ac:picMkLst>
            <pc:docMk/>
            <pc:sldMk cId="3237036704" sldId="269"/>
            <ac:picMk id="4" creationId="{1C4C2716-B169-AA17-B6DB-1C9FBEEC0C9B}"/>
          </ac:picMkLst>
        </pc:picChg>
        <pc:picChg chg="add mod">
          <ac:chgData name="Víctor Catalino" userId="245a4615e4ca5bd4" providerId="LiveId" clId="{B50F8247-3A80-44CB-AF19-B89275B8C541}" dt="2024-06-05T15:22:15.210" v="43" actId="1076"/>
          <ac:picMkLst>
            <pc:docMk/>
            <pc:sldMk cId="3237036704" sldId="269"/>
            <ac:picMk id="6" creationId="{B13BB6B6-434F-D5EB-FADB-3CE54B367FF5}"/>
          </ac:picMkLst>
        </pc:picChg>
      </pc:sldChg>
      <pc:sldChg chg="add">
        <pc:chgData name="Víctor Catalino" userId="245a4615e4ca5bd4" providerId="LiveId" clId="{B50F8247-3A80-44CB-AF19-B89275B8C541}" dt="2024-06-05T15:22:43.358" v="44"/>
        <pc:sldMkLst>
          <pc:docMk/>
          <pc:sldMk cId="3279572209" sldId="270"/>
        </pc:sldMkLst>
      </pc:sldChg>
      <pc:sldChg chg="addSp modSp add">
        <pc:chgData name="Víctor Catalino" userId="245a4615e4ca5bd4" providerId="LiveId" clId="{B50F8247-3A80-44CB-AF19-B89275B8C541}" dt="2024-06-05T15:29:42.918" v="151"/>
        <pc:sldMkLst>
          <pc:docMk/>
          <pc:sldMk cId="2102965019" sldId="271"/>
        </pc:sldMkLst>
        <pc:picChg chg="add mod">
          <ac:chgData name="Víctor Catalino" userId="245a4615e4ca5bd4" providerId="LiveId" clId="{B50F8247-3A80-44CB-AF19-B89275B8C541}" dt="2024-06-05T15:29:42.918" v="151"/>
          <ac:picMkLst>
            <pc:docMk/>
            <pc:sldMk cId="2102965019" sldId="271"/>
            <ac:picMk id="2" creationId="{7B623BE5-AB8A-C01D-E7E4-A77FF645C5C4}"/>
          </ac:picMkLst>
        </pc:picChg>
      </pc:sldChg>
      <pc:sldChg chg="addSp modSp add mod">
        <pc:chgData name="Víctor Catalino" userId="245a4615e4ca5bd4" providerId="LiveId" clId="{B50F8247-3A80-44CB-AF19-B89275B8C541}" dt="2024-06-05T15:29:23.193" v="147" actId="1076"/>
        <pc:sldMkLst>
          <pc:docMk/>
          <pc:sldMk cId="2521895017" sldId="272"/>
        </pc:sldMkLst>
        <pc:picChg chg="add mod">
          <ac:chgData name="Víctor Catalino" userId="245a4615e4ca5bd4" providerId="LiveId" clId="{B50F8247-3A80-44CB-AF19-B89275B8C541}" dt="2024-06-05T15:29:23.193" v="147" actId="1076"/>
          <ac:picMkLst>
            <pc:docMk/>
            <pc:sldMk cId="2521895017" sldId="272"/>
            <ac:picMk id="2" creationId="{2D5A83A8-95D9-E55E-FEC5-255B27C0EBC1}"/>
          </ac:picMkLst>
        </pc:picChg>
      </pc:sldChg>
      <pc:sldChg chg="addSp modSp add mod">
        <pc:chgData name="Víctor Catalino" userId="245a4615e4ca5bd4" providerId="LiveId" clId="{B50F8247-3A80-44CB-AF19-B89275B8C541}" dt="2024-06-05T15:29:05.348" v="145" actId="1076"/>
        <pc:sldMkLst>
          <pc:docMk/>
          <pc:sldMk cId="3170310918" sldId="273"/>
        </pc:sldMkLst>
        <pc:picChg chg="add mod">
          <ac:chgData name="Víctor Catalino" userId="245a4615e4ca5bd4" providerId="LiveId" clId="{B50F8247-3A80-44CB-AF19-B89275B8C541}" dt="2024-06-05T15:29:05.348" v="145" actId="1076"/>
          <ac:picMkLst>
            <pc:docMk/>
            <pc:sldMk cId="3170310918" sldId="273"/>
            <ac:picMk id="2" creationId="{5EE4EBAA-BB53-6606-13C1-D761A435D4E8}"/>
          </ac:picMkLst>
        </pc:picChg>
      </pc:sldChg>
      <pc:sldChg chg="addSp delSp modSp add mod">
        <pc:chgData name="Víctor Catalino" userId="245a4615e4ca5bd4" providerId="LiveId" clId="{B50F8247-3A80-44CB-AF19-B89275B8C541}" dt="2024-06-05T15:35:57.305" v="190" actId="1076"/>
        <pc:sldMkLst>
          <pc:docMk/>
          <pc:sldMk cId="3887662474" sldId="274"/>
        </pc:sldMkLst>
        <pc:spChg chg="add del">
          <ac:chgData name="Víctor Catalino" userId="245a4615e4ca5bd4" providerId="LiveId" clId="{B50F8247-3A80-44CB-AF19-B89275B8C541}" dt="2024-06-05T15:32:54.870" v="177"/>
          <ac:spMkLst>
            <pc:docMk/>
            <pc:sldMk cId="3887662474" sldId="274"/>
            <ac:spMk id="3" creationId="{67BAE41C-A7AB-5A4B-8AD2-A49DE927C98A}"/>
          </ac:spMkLst>
        </pc:spChg>
        <pc:graphicFrameChg chg="add mod">
          <ac:chgData name="Víctor Catalino" userId="245a4615e4ca5bd4" providerId="LiveId" clId="{B50F8247-3A80-44CB-AF19-B89275B8C541}" dt="2024-06-05T15:32:54.870" v="177"/>
          <ac:graphicFrameMkLst>
            <pc:docMk/>
            <pc:sldMk cId="3887662474" sldId="274"/>
            <ac:graphicFrameMk id="2" creationId="{4D86175D-161D-51E1-4272-53816A49C87B}"/>
          </ac:graphicFrameMkLst>
        </pc:graphicFrameChg>
        <pc:picChg chg="add mod">
          <ac:chgData name="Víctor Catalino" userId="245a4615e4ca5bd4" providerId="LiveId" clId="{B50F8247-3A80-44CB-AF19-B89275B8C541}" dt="2024-06-05T15:33:16.397" v="179" actId="1076"/>
          <ac:picMkLst>
            <pc:docMk/>
            <pc:sldMk cId="3887662474" sldId="274"/>
            <ac:picMk id="4" creationId="{45223383-3EDF-006F-9632-08A67D35AD69}"/>
          </ac:picMkLst>
        </pc:picChg>
        <pc:picChg chg="add mod">
          <ac:chgData name="Víctor Catalino" userId="245a4615e4ca5bd4" providerId="LiveId" clId="{B50F8247-3A80-44CB-AF19-B89275B8C541}" dt="2024-06-05T15:33:39.459" v="181" actId="1076"/>
          <ac:picMkLst>
            <pc:docMk/>
            <pc:sldMk cId="3887662474" sldId="274"/>
            <ac:picMk id="5" creationId="{EA9A0AD8-73AB-2A67-61A6-642E05F4DA1E}"/>
          </ac:picMkLst>
        </pc:picChg>
        <pc:picChg chg="add mod">
          <ac:chgData name="Víctor Catalino" userId="245a4615e4ca5bd4" providerId="LiveId" clId="{B50F8247-3A80-44CB-AF19-B89275B8C541}" dt="2024-06-05T15:33:53.394" v="183" actId="1076"/>
          <ac:picMkLst>
            <pc:docMk/>
            <pc:sldMk cId="3887662474" sldId="274"/>
            <ac:picMk id="6" creationId="{ABA9F23F-C4EF-025B-5716-0507BCF6A19C}"/>
          </ac:picMkLst>
        </pc:picChg>
        <pc:picChg chg="add mod">
          <ac:chgData name="Víctor Catalino" userId="245a4615e4ca5bd4" providerId="LiveId" clId="{B50F8247-3A80-44CB-AF19-B89275B8C541}" dt="2024-06-05T15:34:36.214" v="186" actId="1076"/>
          <ac:picMkLst>
            <pc:docMk/>
            <pc:sldMk cId="3887662474" sldId="274"/>
            <ac:picMk id="8" creationId="{01B8B843-706C-7EBC-FF5F-91893EE51501}"/>
          </ac:picMkLst>
        </pc:picChg>
        <pc:picChg chg="add mod">
          <ac:chgData name="Víctor Catalino" userId="245a4615e4ca5bd4" providerId="LiveId" clId="{B50F8247-3A80-44CB-AF19-B89275B8C541}" dt="2024-06-05T15:35:12.853" v="188" actId="1076"/>
          <ac:picMkLst>
            <pc:docMk/>
            <pc:sldMk cId="3887662474" sldId="274"/>
            <ac:picMk id="9" creationId="{C2FF1BF6-C9C8-47AA-3126-4BCBCD7F357E}"/>
          </ac:picMkLst>
        </pc:picChg>
        <pc:picChg chg="add mod">
          <ac:chgData name="Víctor Catalino" userId="245a4615e4ca5bd4" providerId="LiveId" clId="{B50F8247-3A80-44CB-AF19-B89275B8C541}" dt="2024-06-05T15:35:57.305" v="190" actId="1076"/>
          <ac:picMkLst>
            <pc:docMk/>
            <pc:sldMk cId="3887662474" sldId="274"/>
            <ac:picMk id="10" creationId="{554D1B36-3E31-B189-D765-2FA3E15A737F}"/>
          </ac:picMkLst>
        </pc:picChg>
      </pc:sldChg>
      <pc:sldChg chg="addSp delSp modSp add mod">
        <pc:chgData name="Víctor Catalino" userId="245a4615e4ca5bd4" providerId="LiveId" clId="{B50F8247-3A80-44CB-AF19-B89275B8C541}" dt="2024-06-05T15:32:24.088" v="175" actId="108"/>
        <pc:sldMkLst>
          <pc:docMk/>
          <pc:sldMk cId="218232572" sldId="275"/>
        </pc:sldMkLst>
        <pc:spChg chg="add del">
          <ac:chgData name="Víctor Catalino" userId="245a4615e4ca5bd4" providerId="LiveId" clId="{B50F8247-3A80-44CB-AF19-B89275B8C541}" dt="2024-06-05T15:30:33.139" v="155"/>
          <ac:spMkLst>
            <pc:docMk/>
            <pc:sldMk cId="218232572" sldId="275"/>
            <ac:spMk id="3" creationId="{67BAE41C-A7AB-5A4B-8AD2-A49DE927C98A}"/>
          </ac:spMkLst>
        </pc:spChg>
        <pc:spChg chg="add mod">
          <ac:chgData name="Víctor Catalino" userId="245a4615e4ca5bd4" providerId="LiveId" clId="{B50F8247-3A80-44CB-AF19-B89275B8C541}" dt="2024-06-05T15:30:25.185" v="154"/>
          <ac:spMkLst>
            <pc:docMk/>
            <pc:sldMk cId="218232572" sldId="275"/>
            <ac:spMk id="4" creationId="{B3DF626C-45A5-76A0-894F-0DD875C55442}"/>
          </ac:spMkLst>
        </pc:spChg>
        <pc:spChg chg="add del mod">
          <ac:chgData name="Víctor Catalino" userId="245a4615e4ca5bd4" providerId="LiveId" clId="{B50F8247-3A80-44CB-AF19-B89275B8C541}" dt="2024-06-05T15:31:50.444" v="168"/>
          <ac:spMkLst>
            <pc:docMk/>
            <pc:sldMk cId="218232572" sldId="275"/>
            <ac:spMk id="8" creationId="{7FC9E1FA-475F-C678-42FF-A087EFA31949}"/>
          </ac:spMkLst>
        </pc:spChg>
        <pc:graphicFrameChg chg="add mod">
          <ac:chgData name="Víctor Catalino" userId="245a4615e4ca5bd4" providerId="LiveId" clId="{B50F8247-3A80-44CB-AF19-B89275B8C541}" dt="2024-06-05T15:30:25.185" v="154"/>
          <ac:graphicFrameMkLst>
            <pc:docMk/>
            <pc:sldMk cId="218232572" sldId="275"/>
            <ac:graphicFrameMk id="2" creationId="{93FC2F4D-0712-C160-9EE0-C4B69ABE805F}"/>
          </ac:graphicFrameMkLst>
        </pc:graphicFrameChg>
        <pc:graphicFrameChg chg="add del mod modGraphic">
          <ac:chgData name="Víctor Catalino" userId="245a4615e4ca5bd4" providerId="LiveId" clId="{B50F8247-3A80-44CB-AF19-B89275B8C541}" dt="2024-06-05T15:31:28.016" v="165" actId="478"/>
          <ac:graphicFrameMkLst>
            <pc:docMk/>
            <pc:sldMk cId="218232572" sldId="275"/>
            <ac:graphicFrameMk id="5" creationId="{243B2C6F-149E-E311-AE11-1FB9DA91F619}"/>
          </ac:graphicFrameMkLst>
        </pc:graphicFrameChg>
        <pc:graphicFrameChg chg="add mod">
          <ac:chgData name="Víctor Catalino" userId="245a4615e4ca5bd4" providerId="LiveId" clId="{B50F8247-3A80-44CB-AF19-B89275B8C541}" dt="2024-06-05T15:31:44.577" v="167"/>
          <ac:graphicFrameMkLst>
            <pc:docMk/>
            <pc:sldMk cId="218232572" sldId="275"/>
            <ac:graphicFrameMk id="9" creationId="{A5512993-CFCC-5006-D9D6-A6C7D251A583}"/>
          </ac:graphicFrameMkLst>
        </pc:graphicFrameChg>
        <pc:graphicFrameChg chg="add mod modGraphic">
          <ac:chgData name="Víctor Catalino" userId="245a4615e4ca5bd4" providerId="LiveId" clId="{B50F8247-3A80-44CB-AF19-B89275B8C541}" dt="2024-06-05T15:32:24.088" v="175" actId="108"/>
          <ac:graphicFrameMkLst>
            <pc:docMk/>
            <pc:sldMk cId="218232572" sldId="275"/>
            <ac:graphicFrameMk id="10" creationId="{B227729F-4BD8-F7AD-85A4-A61B6EE9BDFA}"/>
          </ac:graphicFrameMkLst>
        </pc:graphicFrameChg>
      </pc:sldChg>
      <pc:sldChg chg="addSp modSp add">
        <pc:chgData name="Víctor Catalino" userId="245a4615e4ca5bd4" providerId="LiveId" clId="{B50F8247-3A80-44CB-AF19-B89275B8C541}" dt="2024-06-05T15:29:59.933" v="152"/>
        <pc:sldMkLst>
          <pc:docMk/>
          <pc:sldMk cId="1975083687" sldId="276"/>
        </pc:sldMkLst>
        <pc:picChg chg="add mod">
          <ac:chgData name="Víctor Catalino" userId="245a4615e4ca5bd4" providerId="LiveId" clId="{B50F8247-3A80-44CB-AF19-B89275B8C541}" dt="2024-06-05T15:29:59.933" v="152"/>
          <ac:picMkLst>
            <pc:docMk/>
            <pc:sldMk cId="1975083687" sldId="276"/>
            <ac:picMk id="2" creationId="{27D737A1-5CBC-0367-D67F-521818725D5C}"/>
          </ac:picMkLst>
        </pc:picChg>
      </pc:sldChg>
      <pc:sldChg chg="addSp delSp modSp add mod ord">
        <pc:chgData name="Víctor Catalino" userId="245a4615e4ca5bd4" providerId="LiveId" clId="{B50F8247-3A80-44CB-AF19-B89275B8C541}" dt="2024-06-05T15:36:23.527" v="195"/>
        <pc:sldMkLst>
          <pc:docMk/>
          <pc:sldMk cId="3927346050" sldId="277"/>
        </pc:sldMkLst>
        <pc:spChg chg="add mod">
          <ac:chgData name="Víctor Catalino" userId="245a4615e4ca5bd4" providerId="LiveId" clId="{B50F8247-3A80-44CB-AF19-B89275B8C541}" dt="2024-06-05T15:36:17.035" v="194" actId="478"/>
          <ac:spMkLst>
            <pc:docMk/>
            <pc:sldMk cId="3927346050" sldId="277"/>
            <ac:spMk id="3" creationId="{75E38FBC-3747-235C-0DF0-0CC7EC2090D7}"/>
          </ac:spMkLst>
        </pc:spChg>
        <pc:graphicFrameChg chg="del">
          <ac:chgData name="Víctor Catalino" userId="245a4615e4ca5bd4" providerId="LiveId" clId="{B50F8247-3A80-44CB-AF19-B89275B8C541}" dt="2024-06-05T15:36:17.035" v="194" actId="478"/>
          <ac:graphicFrameMkLst>
            <pc:docMk/>
            <pc:sldMk cId="3927346050" sldId="277"/>
            <ac:graphicFrameMk id="10" creationId="{B227729F-4BD8-F7AD-85A4-A61B6EE9BDFA}"/>
          </ac:graphicFrameMkLst>
        </pc:graphicFrameChg>
        <pc:picChg chg="add mod">
          <ac:chgData name="Víctor Catalino" userId="245a4615e4ca5bd4" providerId="LiveId" clId="{B50F8247-3A80-44CB-AF19-B89275B8C541}" dt="2024-06-05T15:36:23.527" v="195"/>
          <ac:picMkLst>
            <pc:docMk/>
            <pc:sldMk cId="3927346050" sldId="277"/>
            <ac:picMk id="4" creationId="{D17AC22F-27F0-E015-323D-91789005551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153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34810D4-AE8B-C7F9-8BA4-F69C288E4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4" y="365125"/>
            <a:ext cx="10490886" cy="7840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63B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999A22-934C-E043-EC3B-BB645EFB5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04" y="1260389"/>
            <a:ext cx="10490886" cy="46584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63B59"/>
                </a:solidFill>
              </a:defRPr>
            </a:lvl1pPr>
            <a:lvl2pPr>
              <a:defRPr>
                <a:solidFill>
                  <a:srgbClr val="063B59"/>
                </a:solidFill>
              </a:defRPr>
            </a:lvl2pPr>
            <a:lvl3pPr>
              <a:defRPr>
                <a:solidFill>
                  <a:srgbClr val="063B59"/>
                </a:solidFill>
              </a:defRPr>
            </a:lvl3pPr>
            <a:lvl4pPr>
              <a:defRPr>
                <a:solidFill>
                  <a:srgbClr val="063B59"/>
                </a:solidFill>
              </a:defRPr>
            </a:lvl4pPr>
            <a:lvl5pPr>
              <a:defRPr>
                <a:solidFill>
                  <a:srgbClr val="063B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873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226D-9AD9-AA0C-99F5-229B046C1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3" y="365125"/>
            <a:ext cx="7797113" cy="7716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63B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2DE1D-8F28-E16F-A897-BE2D5544A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03" y="1260389"/>
            <a:ext cx="11615351" cy="4102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63B59"/>
                </a:solidFill>
              </a:defRPr>
            </a:lvl1pPr>
            <a:lvl2pPr>
              <a:defRPr>
                <a:solidFill>
                  <a:srgbClr val="063B59"/>
                </a:solidFill>
              </a:defRPr>
            </a:lvl2pPr>
            <a:lvl3pPr>
              <a:defRPr>
                <a:solidFill>
                  <a:srgbClr val="063B59"/>
                </a:solidFill>
              </a:defRPr>
            </a:lvl3pPr>
            <a:lvl4pPr>
              <a:defRPr>
                <a:solidFill>
                  <a:srgbClr val="063B59"/>
                </a:solidFill>
              </a:defRPr>
            </a:lvl4pPr>
            <a:lvl5pPr>
              <a:defRPr>
                <a:solidFill>
                  <a:srgbClr val="063B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1085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155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923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E41C-A7AB-5A4B-8AD2-A49DE927C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27BDD40-F804-A6ED-8D31-3EB74894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uadroTexto 8">
            <a:extLst>
              <a:ext uri="{FF2B5EF4-FFF2-40B4-BE49-F238E27FC236}">
                <a16:creationId xmlns:a16="http://schemas.microsoft.com/office/drawing/2014/main" id="{26904F13-C211-F8B7-25DC-6A0381B924EC}"/>
              </a:ext>
            </a:extLst>
          </p:cNvPr>
          <p:cNvSpPr txBox="1"/>
          <p:nvPr/>
        </p:nvSpPr>
        <p:spPr>
          <a:xfrm>
            <a:off x="3568608" y="5611109"/>
            <a:ext cx="5056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4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Horizontal (red) and vertical (blue) polar measurement points.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A8EC9E6-CE50-834C-D99F-BDD67976A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560" y="487329"/>
            <a:ext cx="4996879" cy="512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646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E41C-A7AB-5A4B-8AD2-A49DE927C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27BDD40-F804-A6ED-8D31-3EB74894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203932-AFC6-A43E-93EF-5494F93D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90" y="1958657"/>
            <a:ext cx="5849620" cy="29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51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E41C-A7AB-5A4B-8AD2-A49DE927C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27BDD40-F804-A6ED-8D31-3EB74894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C87862-DDB9-DC50-C51D-7BD048470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19" y="1311192"/>
            <a:ext cx="4556890" cy="455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52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E41C-A7AB-5A4B-8AD2-A49DE927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03" y="1260389"/>
            <a:ext cx="12955004" cy="4658497"/>
          </a:xfrm>
        </p:spPr>
        <p:txBody>
          <a:bodyPr/>
          <a:lstStyle/>
          <a:p>
            <a:pPr algn="just"/>
            <a:r>
              <a:rPr lang="en-GB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Layer			Input size		Stride	Padding	Kernel size	Output size         </a:t>
            </a:r>
          </a:p>
          <a:p>
            <a:pPr algn="just"/>
            <a:r>
              <a:rPr lang="en-GB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conv2d_44            	(2664, 44, 1) 	(2, 1)          valid      (75, 3)		(1295, 42, 16)      </a:t>
            </a:r>
          </a:p>
          <a:p>
            <a:pPr algn="just"/>
            <a:r>
              <a:rPr lang="en-GB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conv2d_45            	(1295, 42, 16)   	(2, 2)          valid      (75, 3) 		(611, 20, 32)       </a:t>
            </a:r>
          </a:p>
          <a:p>
            <a:pPr algn="just"/>
            <a:r>
              <a:rPr lang="en-GB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conv2d_46           	(611, 20, 32)       	(2, 2)          valid      (75, 3) 		(269, 9, 64)        </a:t>
            </a:r>
          </a:p>
          <a:p>
            <a:pPr algn="just"/>
            <a:r>
              <a:rPr lang="en-GB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conv2d_47            	(269, 9, 64)        	(2, 2)          valid      (75, 3) 		(98, 4, 128)        </a:t>
            </a:r>
          </a:p>
          <a:p>
            <a:pPr algn="just"/>
            <a:r>
              <a:rPr lang="en-GB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conv2d_48            	(98, 4, 128)         	(2, 2)          valid     	(75, 3) 		(12, 1, 256)        </a:t>
            </a:r>
          </a:p>
          <a:p>
            <a:pPr algn="just"/>
            <a:r>
              <a:rPr lang="en-GB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conv2d_transpose_32 	(12, 1, 256)         	(2, 1)          valid      (76, 4) 		(98, 4, 128)        </a:t>
            </a:r>
          </a:p>
          <a:p>
            <a:pPr algn="just"/>
            <a:r>
              <a:rPr lang="en-GB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conv2d_transpose_33	(98, 4, 256)         	(2, 2)          valid       (75, 3)		(269, 9, 64)        </a:t>
            </a:r>
          </a:p>
          <a:p>
            <a:pPr algn="just"/>
            <a:r>
              <a:rPr lang="en-GB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conv2d_transpose_34 	(269, 9, 128)       	(2, 2)          valid       (75, 4)		(611, 20, 32)       </a:t>
            </a:r>
          </a:p>
          <a:p>
            <a:pPr algn="just"/>
            <a:r>
              <a:rPr lang="en-GB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conv2d_transpose_35	(611, 20, 64)       	(2, 2)          valid       (75, 4)		(1295, 42, 16)      </a:t>
            </a:r>
          </a:p>
          <a:p>
            <a:pPr algn="just"/>
            <a:r>
              <a:rPr lang="en-GB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conv2d_transpose_36 	(1295, 42, 32)    	(2, 1)          valid       (76, 3)		(2664, 44, 16)      </a:t>
            </a:r>
          </a:p>
          <a:p>
            <a:pPr algn="just"/>
            <a:r>
              <a:rPr lang="en-GB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conv2d_49            	(2664, 44, 17)      NA             same          (75, 4)		(2664, 44, 1)   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Times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Table 1. Parameters of the proposed U-net. </a:t>
            </a:r>
            <a:endParaRPr lang="en-GB" sz="1800" dirty="0">
              <a:effectLst/>
              <a:latin typeface="Times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27BDD40-F804-A6ED-8D31-3EB74894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57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E41C-A7AB-5A4B-8AD2-A49DE927C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27BDD40-F804-A6ED-8D31-3EB74894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E4EBAA-BB53-6606-13C1-D761A435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89" y="67361"/>
            <a:ext cx="5760085" cy="58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10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E41C-A7AB-5A4B-8AD2-A49DE927C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27BDD40-F804-A6ED-8D31-3EB74894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5A83A8-95D9-E55E-FEC5-255B27C0E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865" y="226938"/>
            <a:ext cx="5760085" cy="388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95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E41C-A7AB-5A4B-8AD2-A49DE927C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27BDD40-F804-A6ED-8D31-3EB74894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623BE5-AB8A-C01D-E7E4-A77FF645C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90" y="2451735"/>
            <a:ext cx="5849620" cy="19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65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E41C-A7AB-5A4B-8AD2-A49DE927C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27BDD40-F804-A6ED-8D31-3EB74894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D737A1-5CBC-0367-D67F-521818725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90" y="2451735"/>
            <a:ext cx="5849620" cy="19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83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27BDD40-F804-A6ED-8D31-3EB74894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227729F-4BD8-F7AD-85A4-A61B6EE9BD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8461869"/>
              </p:ext>
            </p:extLst>
          </p:nvPr>
        </p:nvGraphicFramePr>
        <p:xfrm>
          <a:off x="3840480" y="2592593"/>
          <a:ext cx="3122930" cy="1225344"/>
        </p:xfrm>
        <a:graphic>
          <a:graphicData uri="http://schemas.openxmlformats.org/drawingml/2006/table">
            <a:tbl>
              <a:tblPr firstRow="1" firstCol="1" bandRow="1"/>
              <a:tblGrid>
                <a:gridCol w="1523813">
                  <a:extLst>
                    <a:ext uri="{9D8B030D-6E8A-4147-A177-3AD203B41FA5}">
                      <a16:colId xmlns:a16="http://schemas.microsoft.com/office/drawing/2014/main" val="1530211685"/>
                    </a:ext>
                  </a:extLst>
                </a:gridCol>
                <a:gridCol w="1599117">
                  <a:extLst>
                    <a:ext uri="{9D8B030D-6E8A-4147-A177-3AD203B41FA5}">
                      <a16:colId xmlns:a16="http://schemas.microsoft.com/office/drawing/2014/main" val="3690870100"/>
                    </a:ext>
                  </a:extLst>
                </a:gridCol>
              </a:tblGrid>
              <a:tr h="408448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+mn-cs"/>
                        </a:rPr>
                        <a:t>Training data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GB" sz="18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+mn-cs"/>
                        </a:rPr>
                        <a:t>2.8 dB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259194"/>
                  </a:ext>
                </a:extLst>
              </a:tr>
              <a:tr h="408448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GB" sz="18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+mn-cs"/>
                        </a:rPr>
                        <a:t>Validation data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GB" sz="18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+mn-cs"/>
                        </a:rPr>
                        <a:t>4.0   dB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9515806"/>
                  </a:ext>
                </a:extLst>
              </a:tr>
              <a:tr h="408448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GB" sz="18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+mn-cs"/>
                        </a:rPr>
                        <a:t>Test data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+mn-cs"/>
                        </a:rPr>
                        <a:t>3.8 dB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4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32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E41C-A7AB-5A4B-8AD2-A49DE927C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27BDD40-F804-A6ED-8D31-3EB74894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23383-3EDF-006F-9632-08A67D35A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10" y="957940"/>
            <a:ext cx="2700020" cy="2586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9A0AD8-73AB-2A67-61A6-642E05F4D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137" y="1149178"/>
            <a:ext cx="2700020" cy="2586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A9F23F-C4EF-025B-5716-0507BCF6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864" y="1154893"/>
            <a:ext cx="2700020" cy="2580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8B843-706C-7EBC-FF5F-91893EE51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137" y="3536890"/>
            <a:ext cx="2700020" cy="2580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FF1BF6-C9C8-47AA-3126-4BCBCD7F3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410" y="3448489"/>
            <a:ext cx="2700020" cy="2580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4D1B36-3E31-B189-D765-2FA3E15A7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1864" y="3143015"/>
            <a:ext cx="2700020" cy="258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62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0DF3-4818-FEAC-A76D-C0514010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spc="-2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Interpolation of loudspeaker level balloons from polar measurements by using deep learning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E41C-A7AB-5A4B-8AD2-A49DE927C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716F3-80C8-F80C-3947-E551B56BF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916238"/>
            <a:ext cx="64008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s-ES" altLang="es-ES" dirty="0"/>
              <a:t>Víctor Manuel Catalá Iborra</a:t>
            </a:r>
            <a:r>
              <a:rPr lang="es-ES" altLang="es-ES" sz="2400" baseline="30000" dirty="0"/>
              <a:t>1</a:t>
            </a:r>
            <a:endParaRPr lang="es-ES" altLang="es-ES" baseline="30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E3EA7C-A218-1F9D-872C-E1B83455A4DC}"/>
              </a:ext>
            </a:extLst>
          </p:cNvPr>
          <p:cNvSpPr txBox="1"/>
          <p:nvPr/>
        </p:nvSpPr>
        <p:spPr>
          <a:xfrm>
            <a:off x="1570892" y="5017477"/>
            <a:ext cx="3386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s-ES" sz="1400" baseline="30000" dirty="0"/>
              <a:t>1</a:t>
            </a:r>
            <a:r>
              <a:rPr lang="es-ES" altLang="es-ES" sz="1400" i="1" dirty="0"/>
              <a:t> DAS AUDIO GROUP, Fuente del Jarro, </a:t>
            </a:r>
            <a:r>
              <a:rPr lang="es-ES" altLang="es-ES" sz="1400" i="1" dirty="0" err="1"/>
              <a:t>Spain</a:t>
            </a:r>
            <a:endParaRPr lang="es-ES" altLang="es-ES" sz="14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01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27BDD40-F804-A6ED-8D31-3EB74894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38FBC-3747-235C-0DF0-0CC7EC209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AC22F-27F0-E015-323D-917890055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990" y="2135822"/>
            <a:ext cx="2700020" cy="258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46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BDC8E-BE3E-CCD7-BED2-808566E8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352" y="2657303"/>
            <a:ext cx="7797113" cy="771697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781E8-E191-A5AA-2B25-F819B77BB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60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E41C-A7AB-5A4B-8AD2-A49DE927C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27BDD40-F804-A6ED-8D31-3EB74894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9DF7F13-F0CC-4549-6E6D-200C04496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999" y="5643564"/>
            <a:ext cx="82296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GB" altLang="es-ES" sz="1400" dirty="0"/>
              <a:t>Loudspeaker radiation balloon (level and phase)</a:t>
            </a:r>
            <a:endParaRPr lang="es-ES" altLang="es-ES" sz="1400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36FBBE5B-4EDE-3F8D-0B4A-B90996489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944561"/>
            <a:ext cx="91440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891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E41C-A7AB-5A4B-8AD2-A49DE927C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27BDD40-F804-A6ED-8D31-3EB74894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4CF3538-27EE-B37F-6574-FA570FA00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7605" y="5400674"/>
            <a:ext cx="82296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GB" altLang="es-ES" sz="1400" dirty="0"/>
              <a:t>Polar system coordinates per AES, 2008 (reaffirmed 2014). </a:t>
            </a:r>
            <a:endParaRPr lang="es-ES" altLang="es-E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C2716-B169-AA17-B6DB-1C9FBEEC0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53" y="1383323"/>
            <a:ext cx="7037532" cy="356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113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E41C-A7AB-5A4B-8AD2-A49DE927C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27BDD40-F804-A6ED-8D31-3EB74894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CEB94A9-710B-EF3B-19E6-2FA785BE9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520" y="5701126"/>
            <a:ext cx="82296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28600" indent="-228600" ea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+mn-lt"/>
              </a:defRPr>
            </a:lvl2pPr>
            <a:lvl3pPr marL="1143000" indent="-2286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1600200" indent="-2286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2057400" indent="-2286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9pPr>
          </a:lstStyle>
          <a:p>
            <a:r>
              <a:rPr lang="en-GB" altLang="es-ES" dirty="0"/>
              <a:t>2664 measurement points which means 82584 SPL values with 1/3 oct resolution</a:t>
            </a:r>
            <a:endParaRPr lang="es-ES" altLang="es-ES" dirty="0"/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B13BB6B6-434F-D5EB-FADB-3CE54B367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85" y="365125"/>
            <a:ext cx="5174888" cy="530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36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E41C-A7AB-5A4B-8AD2-A49DE927C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27BDD40-F804-A6ED-8D31-3EB74894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6624EFF-4C04-BEA1-E9F4-CD9A03688CD0}"/>
              </a:ext>
            </a:extLst>
          </p:cNvPr>
          <p:cNvSpPr txBox="1">
            <a:spLocks noChangeArrowheads="1"/>
          </p:cNvSpPr>
          <p:nvPr/>
        </p:nvSpPr>
        <p:spPr>
          <a:xfrm>
            <a:off x="2092927" y="5543378"/>
            <a:ext cx="8229600" cy="269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63B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63B5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63B5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63B5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63B5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1400"/>
              <a:t>Graph following 3D acquisition system description at Clio Software application note AN-002.</a:t>
            </a:r>
            <a:endParaRPr lang="es-ES" altLang="en-US" sz="140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83C7EDC0-EBCF-EF70-FF97-3B085B14A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764" y="1149178"/>
            <a:ext cx="4895850" cy="43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31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E41C-A7AB-5A4B-8AD2-A49DE927C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27BDD40-F804-A6ED-8D31-3EB74894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C5B1380-3010-1361-839B-8D30F4B65D4D}"/>
              </a:ext>
            </a:extLst>
          </p:cNvPr>
          <p:cNvSpPr txBox="1">
            <a:spLocks noChangeArrowheads="1"/>
          </p:cNvSpPr>
          <p:nvPr/>
        </p:nvSpPr>
        <p:spPr>
          <a:xfrm>
            <a:off x="1675676" y="5467936"/>
            <a:ext cx="8229600" cy="269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63B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63B5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63B5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63B5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63B5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GB" altLang="en-US" sz="1400"/>
              <a:t>Measurement set-up at DAS Audio Auditorium.</a:t>
            </a:r>
            <a:r>
              <a:rPr lang="es-ES" altLang="en-US" sz="1400"/>
              <a:t> 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781863CC-2ECB-F9E4-7451-E2EEE3452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113" y="1073736"/>
            <a:ext cx="7794625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5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E41C-A7AB-5A4B-8AD2-A49DE927C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27BDD40-F804-A6ED-8D31-3EB74894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9DF7F13-F0CC-4549-6E6D-200C04496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999" y="5643564"/>
            <a:ext cx="82296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GB" altLang="es-ES" sz="1400" dirty="0"/>
              <a:t>Loudspeaker radiation balloon (level and phase)</a:t>
            </a:r>
            <a:endParaRPr lang="es-ES" altLang="es-ES" sz="1400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36FBBE5B-4EDE-3F8D-0B4A-B90996489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944561"/>
            <a:ext cx="91440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572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E41C-A7AB-5A4B-8AD2-A49DE927C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27BDD40-F804-A6ED-8D31-3EB74894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06EA926-5846-6D25-4D12-48BEA820E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7605" y="5400674"/>
            <a:ext cx="82296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GB" altLang="es-ES" sz="1400" dirty="0"/>
              <a:t>Polar diagrams.</a:t>
            </a:r>
            <a:endParaRPr lang="es-ES" altLang="es-ES" sz="1400" dirty="0"/>
          </a:p>
        </p:txBody>
      </p:sp>
      <p:pic>
        <p:nvPicPr>
          <p:cNvPr id="6" name="Imagen 7">
            <a:extLst>
              <a:ext uri="{FF2B5EF4-FFF2-40B4-BE49-F238E27FC236}">
                <a16:creationId xmlns:a16="http://schemas.microsoft.com/office/drawing/2014/main" id="{E14D5DAA-0322-2514-1193-E4902E480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54" y="1276151"/>
            <a:ext cx="3620851" cy="3674893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9C170C02-1C9F-3CE4-404D-CFE0794DB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1276152"/>
            <a:ext cx="3620850" cy="367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55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026bb9f-849e-4520-adf3-36adc211bebd}" enabled="1" method="Privileged" siteId="{ac144e41-8001-48f0-9e1c-170716ed06b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499</Words>
  <Application>Microsoft Office PowerPoint</Application>
  <PresentationFormat>Widescreen</PresentationFormat>
  <Paragraphs>31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Times</vt:lpstr>
      <vt:lpstr>Times New Roman</vt:lpstr>
      <vt:lpstr>Office Theme</vt:lpstr>
      <vt:lpstr>PowerPoint Presentation</vt:lpstr>
      <vt:lpstr>Interpolation of loudspeaker level balloons from polar measurements by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Aubrey Dockery</dc:creator>
  <cp:lastModifiedBy>Victor Catalá</cp:lastModifiedBy>
  <cp:revision>2</cp:revision>
  <dcterms:created xsi:type="dcterms:W3CDTF">2024-05-14T21:18:04Z</dcterms:created>
  <dcterms:modified xsi:type="dcterms:W3CDTF">2024-06-05T15:36:41Z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Text">
    <vt:lpwstr>Internal use</vt:lpwstr>
  </property>
</Properties>
</file>